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B41"/>
    <a:srgbClr val="161C3F"/>
    <a:srgbClr val="DC3A25"/>
    <a:srgbClr val="FC9866"/>
    <a:srgbClr val="23291D"/>
    <a:srgbClr val="9E9339"/>
    <a:srgbClr val="000022"/>
    <a:srgbClr val="7AD0E4"/>
    <a:srgbClr val="CBDB30"/>
    <a:srgbClr val="00B5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C0E5F-3B2A-4BCA-AED1-88C054E845A3}" type="datetimeFigureOut">
              <a:rPr lang="en-AU" smtClean="0"/>
              <a:t>4/05/2024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52B40-2B04-4727-A383-4A83CED157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3202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F1B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20916" y="400952"/>
            <a:ext cx="7271084" cy="1386221"/>
          </a:xfrm>
        </p:spPr>
        <p:txBody>
          <a:bodyPr anchor="ctr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Name and Last Name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20916" y="3224267"/>
            <a:ext cx="7271084" cy="1207677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Poster Title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921250" y="2004370"/>
            <a:ext cx="7270750" cy="1025525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Organisation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100E476-AEE2-64A2-7F1B-2BCAF23C66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112" y="2646486"/>
            <a:ext cx="4315225" cy="76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84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Colum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38200" y="1823119"/>
            <a:ext cx="249396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4"/>
          </p:nvPr>
        </p:nvSpPr>
        <p:spPr>
          <a:xfrm>
            <a:off x="3508041" y="1823119"/>
            <a:ext cx="249396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5"/>
          </p:nvPr>
        </p:nvSpPr>
        <p:spPr>
          <a:xfrm>
            <a:off x="6183898" y="1823119"/>
            <a:ext cx="249396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6"/>
          </p:nvPr>
        </p:nvSpPr>
        <p:spPr>
          <a:xfrm>
            <a:off x="8859837" y="1823119"/>
            <a:ext cx="249396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214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665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8206"/>
            <a:ext cx="10515600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350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002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109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9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9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855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Sectio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33575"/>
            <a:ext cx="5157787" cy="2834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33575"/>
            <a:ext cx="5183188" cy="2834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39788" y="5011102"/>
            <a:ext cx="10515600" cy="141732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306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98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26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and Two Sectio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41422"/>
            <a:ext cx="3932237" cy="149047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541422"/>
            <a:ext cx="6172200" cy="52943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2242206"/>
            <a:ext cx="3932237" cy="359359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900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nd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472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B6729DB-703D-9A5A-C938-90E046BA9F07}"/>
              </a:ext>
            </a:extLst>
          </p:cNvPr>
          <p:cNvGrpSpPr/>
          <p:nvPr userDrawn="1"/>
        </p:nvGrpSpPr>
        <p:grpSpPr>
          <a:xfrm>
            <a:off x="0" y="6203406"/>
            <a:ext cx="12192000" cy="654594"/>
            <a:chOff x="0" y="6203406"/>
            <a:chExt cx="12192000" cy="65459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2241CDC-9834-E26E-653B-A8203E13686D}"/>
                </a:ext>
              </a:extLst>
            </p:cNvPr>
            <p:cNvSpPr/>
            <p:nvPr userDrawn="1"/>
          </p:nvSpPr>
          <p:spPr>
            <a:xfrm>
              <a:off x="0" y="6203406"/>
              <a:ext cx="12192000" cy="654594"/>
            </a:xfrm>
            <a:prstGeom prst="rect">
              <a:avLst/>
            </a:prstGeom>
            <a:solidFill>
              <a:srgbClr val="0F1B41"/>
            </a:solidFill>
            <a:ln>
              <a:solidFill>
                <a:srgbClr val="0F1B4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10" name="Picture 9" descr="A colorful text on a blue background&#10;&#10;Description automatically generated">
              <a:extLst>
                <a:ext uri="{FF2B5EF4-FFF2-40B4-BE49-F238E27FC236}">
                  <a16:creationId xmlns:a16="http://schemas.microsoft.com/office/drawing/2014/main" id="{E00DA319-7E3E-23CB-3356-FE7F6CDE2F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408" y="6203406"/>
              <a:ext cx="1275184" cy="6545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787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DC3A2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002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002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2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2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2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24267"/>
            <a:ext cx="12192000" cy="1207677"/>
          </a:xfrm>
        </p:spPr>
        <p:txBody>
          <a:bodyPr/>
          <a:lstStyle/>
          <a:p>
            <a:pPr algn="ctr"/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792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805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4773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285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829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209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DB24F48E555E4895E257DBB66E22E3" ma:contentTypeVersion="18" ma:contentTypeDescription="Create a new document." ma:contentTypeScope="" ma:versionID="80b330828bfb58f1a04a51d99d1c3aed">
  <xsd:schema xmlns:xsd="http://www.w3.org/2001/XMLSchema" xmlns:xs="http://www.w3.org/2001/XMLSchema" xmlns:p="http://schemas.microsoft.com/office/2006/metadata/properties" xmlns:ns2="951470c4-a83d-4a22-893e-dbc7d85a5486" xmlns:ns3="2d973dc7-c4ae-4c02-9000-f090a53bfe17" targetNamespace="http://schemas.microsoft.com/office/2006/metadata/properties" ma:root="true" ma:fieldsID="aecc78b570fd5f17ca43c8a7c565acea" ns2:_="" ns3:_="">
    <xsd:import namespace="951470c4-a83d-4a22-893e-dbc7d85a5486"/>
    <xsd:import namespace="2d973dc7-c4ae-4c02-9000-f090a53bfe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1470c4-a83d-4a22-893e-dbc7d85a54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5a95991-ae37-4920-af05-12a8795c68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73dc7-c4ae-4c02-9000-f090a53b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0cc5e2e-4758-4549-a1b2-75ad8dba0596}" ma:internalName="TaxCatchAll" ma:showField="CatchAllData" ma:web="2d973dc7-c4ae-4c02-9000-f090a53bfe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973dc7-c4ae-4c02-9000-f090a53bfe17" xsi:nil="true"/>
    <lcf76f155ced4ddcb4097134ff3c332f xmlns="951470c4-a83d-4a22-893e-dbc7d85a548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6016406-0B4C-4594-B3C5-64A2983BF1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672994-6401-4EB3-8E38-929245A9B7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1470c4-a83d-4a22-893e-dbc7d85a5486"/>
    <ds:schemaRef ds:uri="2d973dc7-c4ae-4c02-9000-f090a53bfe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8C7ADF-42A9-4A47-9E5A-AB82019856C0}">
  <ds:schemaRefs>
    <ds:schemaRef ds:uri="http://schemas.microsoft.com/office/2006/metadata/properties"/>
    <ds:schemaRef ds:uri="http://schemas.microsoft.com/office/infopath/2007/PartnerControls"/>
    <ds:schemaRef ds:uri="2d973dc7-c4ae-4c02-9000-f090a53bfe17"/>
    <ds:schemaRef ds:uri="951470c4-a83d-4a22-893e-dbc7d85a548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Micaela Fortun</dc:creator>
  <cp:lastModifiedBy>Angela Dyson</cp:lastModifiedBy>
  <cp:revision>12</cp:revision>
  <dcterms:created xsi:type="dcterms:W3CDTF">2023-02-03T06:39:02Z</dcterms:created>
  <dcterms:modified xsi:type="dcterms:W3CDTF">2024-05-03T18:46:20Z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0x010100FDDB24F48E555E4895E257DBB66E22E3</vt:lpwstr>
  </property>
  <property fmtid="{D5CDD505-2E9C-101B-9397-08002B2CF9AE}" pid="3" name="MediaServiceImageTags">
    <vt:lpwstr/>
  </property>
</Properties>
</file>